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863D"/>
    <a:srgbClr val="003217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1"/>
            <a:ext cx="7848600" cy="20573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6000" i="1" u="sng" dirty="0" smtClean="0">
                <a:latin typeface="FrankRuehl" pitchFamily="34" charset="-79"/>
                <a:cs typeface="FrankRuehl" pitchFamily="34" charset="-79"/>
              </a:rPr>
              <a:t>HARSHAVARDHANA</a:t>
            </a:r>
            <a:br>
              <a:rPr lang="en-US" sz="6000" i="1" u="sng" dirty="0" smtClean="0">
                <a:latin typeface="FrankRuehl" pitchFamily="34" charset="-79"/>
                <a:cs typeface="FrankRuehl" pitchFamily="34" charset="-79"/>
              </a:rPr>
            </a:br>
            <a:r>
              <a:rPr lang="en-US" sz="6000" i="1" u="sng" dirty="0" smtClean="0">
                <a:latin typeface="FrankRuehl" pitchFamily="34" charset="-79"/>
                <a:cs typeface="FrankRuehl" pitchFamily="34" charset="-79"/>
              </a:rPr>
              <a:t>(606-647)</a:t>
            </a:r>
            <a:endParaRPr lang="en-US" sz="6000" i="1" u="sng" dirty="0">
              <a:latin typeface="FrankRuehl" pitchFamily="34" charset="-79"/>
              <a:cs typeface="FrankRuehl" pitchFamily="34" charset="-79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057400"/>
            <a:ext cx="8204164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i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8800" b="1" i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b="1" i="1" dirty="0" smtClean="0">
                <a:solidFill>
                  <a:srgbClr val="00B050"/>
                </a:solidFill>
              </a:rPr>
              <a:t>Personal details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Ruling period: 606 </a:t>
            </a:r>
            <a:r>
              <a:rPr lang="en-US" dirty="0" err="1" smtClean="0"/>
              <a:t>a.d</a:t>
            </a:r>
            <a:r>
              <a:rPr lang="en-US" dirty="0" smtClean="0"/>
              <a:t> – 647 </a:t>
            </a:r>
            <a:r>
              <a:rPr lang="en-US" dirty="0" err="1" smtClean="0"/>
              <a:t>a.d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Father            : </a:t>
            </a:r>
            <a:r>
              <a:rPr lang="en-US" dirty="0" err="1" smtClean="0"/>
              <a:t>Prabhara</a:t>
            </a:r>
            <a:r>
              <a:rPr lang="en-US" dirty="0" smtClean="0"/>
              <a:t> </a:t>
            </a:r>
            <a:r>
              <a:rPr lang="en-US" dirty="0" err="1" smtClean="0"/>
              <a:t>vardhana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Brother          : </a:t>
            </a:r>
            <a:r>
              <a:rPr lang="en-US" dirty="0" err="1" smtClean="0"/>
              <a:t>Rajavardhana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Sister              : </a:t>
            </a:r>
            <a:r>
              <a:rPr lang="en-US" dirty="0" err="1" smtClean="0"/>
              <a:t>Rajashree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Titles              : </a:t>
            </a:r>
            <a:r>
              <a:rPr lang="en-US" dirty="0" err="1" smtClean="0"/>
              <a:t>Uttarpatheshwar</a:t>
            </a:r>
            <a:r>
              <a:rPr lang="en-US" dirty="0" smtClean="0"/>
              <a:t>, emperor of five indies,</a:t>
            </a:r>
          </a:p>
          <a:p>
            <a:pPr>
              <a:buNone/>
            </a:pPr>
            <a:r>
              <a:rPr lang="en-US" dirty="0" smtClean="0"/>
              <a:t>Capital City   : </a:t>
            </a:r>
            <a:r>
              <a:rPr lang="en-US" dirty="0" err="1" smtClean="0"/>
              <a:t>Thaneswar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rgbClr val="C00000"/>
                </a:solidFill>
              </a:rPr>
              <a:t>Harshavardhana </a:t>
            </a:r>
            <a:r>
              <a:rPr lang="en-US" b="1" u="sng" dirty="0" smtClean="0">
                <a:solidFill>
                  <a:srgbClr val="C00000"/>
                </a:solidFill>
              </a:rPr>
              <a:t>(606-647) </a:t>
            </a:r>
            <a:endParaRPr lang="en-US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 came throne he was just 14 years old.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Taking this advantage many neighboring kings had planned to attack on </a:t>
            </a:r>
            <a:r>
              <a:rPr lang="en-US" dirty="0" err="1" smtClean="0">
                <a:solidFill>
                  <a:srgbClr val="00B050"/>
                </a:solidFill>
              </a:rPr>
              <a:t>Harsha’s</a:t>
            </a:r>
            <a:r>
              <a:rPr lang="en-US" dirty="0" smtClean="0">
                <a:solidFill>
                  <a:srgbClr val="00B050"/>
                </a:solidFill>
              </a:rPr>
              <a:t> empire.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He wanted save his sister </a:t>
            </a:r>
            <a:r>
              <a:rPr lang="en-US" dirty="0" err="1" smtClean="0">
                <a:solidFill>
                  <a:schemeClr val="accent5"/>
                </a:solidFill>
              </a:rPr>
              <a:t>Rajashree</a:t>
            </a:r>
            <a:r>
              <a:rPr lang="en-US" dirty="0" smtClean="0">
                <a:solidFill>
                  <a:schemeClr val="accent5"/>
                </a:solidFill>
              </a:rPr>
              <a:t> who lost her husband he had planned attack on </a:t>
            </a:r>
            <a:r>
              <a:rPr lang="en-US" dirty="0" err="1" smtClean="0">
                <a:solidFill>
                  <a:schemeClr val="accent5"/>
                </a:solidFill>
              </a:rPr>
              <a:t>Shahshanka</a:t>
            </a:r>
            <a:r>
              <a:rPr lang="en-US" dirty="0" smtClean="0">
                <a:solidFill>
                  <a:schemeClr val="accent5"/>
                </a:solidFill>
              </a:rPr>
              <a:t> who killed his brother Raja </a:t>
            </a:r>
            <a:r>
              <a:rPr lang="en-US" dirty="0" err="1" smtClean="0">
                <a:solidFill>
                  <a:schemeClr val="accent5"/>
                </a:solidFill>
              </a:rPr>
              <a:t>Vardhana</a:t>
            </a:r>
            <a:r>
              <a:rPr lang="en-US" dirty="0" smtClean="0">
                <a:solidFill>
                  <a:schemeClr val="accent5"/>
                </a:solidFill>
              </a:rPr>
              <a:t>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During ha he had with huge financial problems.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>Early Difficulties</a:t>
            </a:r>
            <a:endParaRPr lang="en-US" sz="66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Harsha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defeated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Shasshanka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of Bengal and saved His sister.</a:t>
            </a:r>
          </a:p>
          <a:p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He occupied the entire north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india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including Bihar, Bengal and Orissa in the east.</a:t>
            </a:r>
          </a:p>
          <a:p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Conquered Punjab and Sind in the west and received title of Emperor of Five Indies.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 also has friendly relationship with King of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Kamarupa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Srilanka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b="1" u="sng" dirty="0" err="1" smtClean="0">
                <a:solidFill>
                  <a:srgbClr val="002060"/>
                </a:solidFill>
              </a:rPr>
              <a:t>Harsha’s</a:t>
            </a:r>
            <a:r>
              <a:rPr lang="en-US" sz="6000" b="1" u="sng" dirty="0" smtClean="0">
                <a:solidFill>
                  <a:srgbClr val="002060"/>
                </a:solidFill>
              </a:rPr>
              <a:t> conquest</a:t>
            </a:r>
            <a:endParaRPr lang="en-US" sz="60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war against </a:t>
            </a:r>
            <a:r>
              <a:rPr lang="en-US" dirty="0" err="1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Pulikesin</a:t>
            </a:r>
            <a:r>
              <a:rPr lang="en-US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 II (Emperor of </a:t>
            </a:r>
            <a:r>
              <a:rPr lang="en-US" dirty="0" err="1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Chalukyas</a:t>
            </a:r>
            <a:r>
              <a:rPr lang="en-US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Badami</a:t>
            </a:r>
            <a:r>
              <a:rPr lang="en-US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Both emperors me each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he bank of Narmada in 620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The war continued for two years but no one won the war.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Finally they come treaty and became good friends and returned back heir capital by receive titles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Uttara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Patheshwar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Dakshina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patheshwar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Calibri" pitchFamily="34" charset="0"/>
              </a:rPr>
              <a:t>The greatest military achievement of </a:t>
            </a:r>
            <a:r>
              <a:rPr lang="en-US" sz="4400" dirty="0" err="1" smtClean="0">
                <a:solidFill>
                  <a:srgbClr val="0070C0"/>
                </a:solidFill>
                <a:latin typeface="Calibri" pitchFamily="34" charset="0"/>
              </a:rPr>
              <a:t>Harsha</a:t>
            </a:r>
            <a:endParaRPr lang="en-US" sz="4400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562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University was one of the leading universities in Ancient world.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was founded by Kumara Gupta of Gupta ruler.</a:t>
            </a:r>
          </a:p>
          <a:p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reached on its peak during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Harsha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reign and Become he best university in earth.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Harsha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reserved ¼ of he income of expire to the development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University.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had a huge building with 400 acre of campus.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Dharma chakra  was is symbol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University.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has 10,000 students and 1,500 teachers. The ratio between the teacher and the students was 1:7.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r>
              <a:rPr lang="en-US" sz="4800" u="sng" dirty="0" err="1" smtClean="0"/>
              <a:t>Nalanda</a:t>
            </a:r>
            <a:r>
              <a:rPr lang="en-US" sz="4800" u="sng" dirty="0" smtClean="0"/>
              <a:t> University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has got separate three storied building for library.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I had lotus lake in the center of the building.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 was a huge auditorium where every day had many cultural programmers and performances.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It had students of </a:t>
            </a:r>
            <a:r>
              <a:rPr lang="en-US" sz="2400" dirty="0" err="1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Srilanka</a:t>
            </a:r>
            <a: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, Japan, China etc.,</a:t>
            </a:r>
            <a:b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students had to pass 3 rounds of entrance exams to seek the admission in the university.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 were 40 different subjects were taught in the university.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Most interesting fact was – it was free residential university.  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Hieun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Tsang was a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chinese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pilgrim who had come to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india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during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Harsha’s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reign.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He is known as ‘prince of pilgrims’.</a:t>
            </a:r>
          </a:p>
          <a:p>
            <a:endParaRPr lang="en-US" sz="34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He was Buddies monk who had dreamt to visit the holy places of Buddhism in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india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After a long journey he reached Kashmir the king of Kashmir treated him like an ambassador and he guided him to meet his emperor </a:t>
            </a:r>
            <a:r>
              <a:rPr lang="en-US" sz="3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Harsha</a:t>
            </a:r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4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Harsh welcomed him and provided all facilities for him to stay.</a:t>
            </a:r>
          </a:p>
          <a:p>
            <a:pPr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Soon he visited all </a:t>
            </a:r>
            <a:r>
              <a:rPr lang="en-US" sz="34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holy places which </a:t>
            </a:r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were related to Buddha's life (</a:t>
            </a:r>
            <a:r>
              <a:rPr lang="en-US" sz="3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Lumbini</a:t>
            </a:r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Kapilavastu</a:t>
            </a:r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Buddha Gaya, </a:t>
            </a:r>
            <a:r>
              <a:rPr lang="en-US" sz="3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Sarnath</a:t>
            </a:r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Kushinar</a:t>
            </a:r>
            <a:r>
              <a:rPr lang="en-US" sz="3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Hieun</a:t>
            </a:r>
            <a:r>
              <a:rPr lang="en-US" dirty="0" smtClean="0"/>
              <a:t> Tsang (</a:t>
            </a:r>
            <a:r>
              <a:rPr lang="en-US" dirty="0" err="1" smtClean="0"/>
              <a:t>Xuan</a:t>
            </a:r>
            <a:r>
              <a:rPr lang="en-US" dirty="0" smtClean="0"/>
              <a:t> </a:t>
            </a:r>
            <a:r>
              <a:rPr lang="en-US" dirty="0" err="1" smtClean="0"/>
              <a:t>Zang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458200" cy="60960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He was very much attracted with the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University and he joined as the student of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University. He learned Sanskrit and students all Buddhist scripts thoroughly. Later he served 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Nalanda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as a teacher.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 also visited to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Harashas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friend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pulikesin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kingdom (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badami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and he went to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kanchi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to</a:t>
            </a:r>
          </a:p>
          <a:p>
            <a:pPr>
              <a:buNone/>
            </a:pP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see the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kanchi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University.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Later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Hieun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Tsang left India.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Harsha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presented a golden Buddha while he was leaving.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 went China and started an Ashram called ‘Hung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Pttu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’.</a:t>
            </a:r>
          </a:p>
          <a:p>
            <a:pPr>
              <a:buNone/>
            </a:pP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 had written all his experiences of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india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in a book 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cakked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‘Si-Yu-</a:t>
            </a:r>
            <a:r>
              <a:rPr lang="en-US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’. In that books he expressed that ‘he wished to take re- birth in India.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00" y="-152400"/>
            <a:ext cx="609600" cy="152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217</TotalTime>
  <Words>560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HARSHAVARDHANA (606-647)</vt:lpstr>
      <vt:lpstr>Harshavardhana (606-647) </vt:lpstr>
      <vt:lpstr>Early Difficulties</vt:lpstr>
      <vt:lpstr>Harsha’s conquest</vt:lpstr>
      <vt:lpstr>The greatest military achievement of Harsha</vt:lpstr>
      <vt:lpstr>       Nalanda University</vt:lpstr>
      <vt:lpstr>It has got separate three storied building for library.  I had lotus lake in the center of the building.  There was a huge auditorium where every day had many cultural programmers and performances.  It had students of Srilanka, Japan, China etc., students had to pass 3 rounds of entrance exams to seek the admission in the university.  There were 40 different subjects were taught in the university.  Most interesting fact was – it was free residential university.   </vt:lpstr>
      <vt:lpstr>Hieun Tsang (Xuan Zang)</vt:lpstr>
      <vt:lpstr>.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Harshavardhana</dc:title>
  <dc:creator>NANDHA ASM</dc:creator>
  <cp:lastModifiedBy>HIS10</cp:lastModifiedBy>
  <cp:revision>24</cp:revision>
  <dcterms:created xsi:type="dcterms:W3CDTF">2006-08-16T00:00:00Z</dcterms:created>
  <dcterms:modified xsi:type="dcterms:W3CDTF">2018-07-24T06:03:35Z</dcterms:modified>
</cp:coreProperties>
</file>